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1430000" cy="59531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>
        <p:scale>
          <a:sx n="110" d="100"/>
          <a:sy n="110" d="100"/>
        </p:scale>
        <p:origin x="1432" y="8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974274"/>
            <a:ext cx="8572500" cy="2072569"/>
          </a:xfrm>
        </p:spPr>
        <p:txBody>
          <a:bodyPr anchor="b"/>
          <a:lstStyle>
            <a:lvl1pPr algn="ctr">
              <a:defRPr sz="52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3126769"/>
            <a:ext cx="8572500" cy="1437293"/>
          </a:xfrm>
        </p:spPr>
        <p:txBody>
          <a:bodyPr/>
          <a:lstStyle>
            <a:lvl1pPr marL="0" indent="0" algn="ctr">
              <a:buNone/>
              <a:defRPr sz="2083"/>
            </a:lvl1pPr>
            <a:lvl2pPr marL="396895" indent="0" algn="ctr">
              <a:buNone/>
              <a:defRPr sz="1736"/>
            </a:lvl2pPr>
            <a:lvl3pPr marL="793791" indent="0" algn="ctr">
              <a:buNone/>
              <a:defRPr sz="1563"/>
            </a:lvl3pPr>
            <a:lvl4pPr marL="1190686" indent="0" algn="ctr">
              <a:buNone/>
              <a:defRPr sz="1389"/>
            </a:lvl4pPr>
            <a:lvl5pPr marL="1587581" indent="0" algn="ctr">
              <a:buNone/>
              <a:defRPr sz="1389"/>
            </a:lvl5pPr>
            <a:lvl6pPr marL="1984477" indent="0" algn="ctr">
              <a:buNone/>
              <a:defRPr sz="1389"/>
            </a:lvl6pPr>
            <a:lvl7pPr marL="2381372" indent="0" algn="ctr">
              <a:buNone/>
              <a:defRPr sz="1389"/>
            </a:lvl7pPr>
            <a:lvl8pPr marL="2778267" indent="0" algn="ctr">
              <a:buNone/>
              <a:defRPr sz="1389"/>
            </a:lvl8pPr>
            <a:lvl9pPr marL="3175163" indent="0" algn="ctr">
              <a:buNone/>
              <a:defRPr sz="138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1DD2-6162-154A-80C9-4A31A10B7C75}" type="datetimeFigureOut">
              <a:rPr lang="en-US" smtClean="0"/>
              <a:t>7/7/20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1F95C-46BA-3341-B8F1-ACB4F764A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6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1DD2-6162-154A-80C9-4A31A10B7C75}" type="datetimeFigureOut">
              <a:rPr lang="en-US" smtClean="0"/>
              <a:t>7/7/20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1F95C-46BA-3341-B8F1-ACB4F764A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64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316949"/>
            <a:ext cx="2464594" cy="50449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316949"/>
            <a:ext cx="7250906" cy="504499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1DD2-6162-154A-80C9-4A31A10B7C75}" type="datetimeFigureOut">
              <a:rPr lang="en-US" smtClean="0"/>
              <a:t>7/7/20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1F95C-46BA-3341-B8F1-ACB4F764A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37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1DD2-6162-154A-80C9-4A31A10B7C75}" type="datetimeFigureOut">
              <a:rPr lang="en-US" smtClean="0"/>
              <a:t>7/7/20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1F95C-46BA-3341-B8F1-ACB4F764A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03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59" y="1484148"/>
            <a:ext cx="9858375" cy="2476334"/>
          </a:xfrm>
        </p:spPr>
        <p:txBody>
          <a:bodyPr anchor="b"/>
          <a:lstStyle>
            <a:lvl1pPr>
              <a:defRPr sz="52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59" y="3983909"/>
            <a:ext cx="9858375" cy="1302246"/>
          </a:xfrm>
        </p:spPr>
        <p:txBody>
          <a:bodyPr/>
          <a:lstStyle>
            <a:lvl1pPr marL="0" indent="0">
              <a:buNone/>
              <a:defRPr sz="2083">
                <a:solidFill>
                  <a:schemeClr val="tx1">
                    <a:tint val="75000"/>
                  </a:schemeClr>
                </a:solidFill>
              </a:defRPr>
            </a:lvl1pPr>
            <a:lvl2pPr marL="396895" indent="0">
              <a:buNone/>
              <a:defRPr sz="1736">
                <a:solidFill>
                  <a:schemeClr val="tx1">
                    <a:tint val="75000"/>
                  </a:schemeClr>
                </a:solidFill>
              </a:defRPr>
            </a:lvl2pPr>
            <a:lvl3pPr marL="793791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3pPr>
            <a:lvl4pPr marL="1190686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4pPr>
            <a:lvl5pPr marL="1587581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5pPr>
            <a:lvl6pPr marL="1984477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6pPr>
            <a:lvl7pPr marL="2381372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7pPr>
            <a:lvl8pPr marL="2778267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8pPr>
            <a:lvl9pPr marL="3175163" indent="0">
              <a:buNone/>
              <a:defRPr sz="13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1DD2-6162-154A-80C9-4A31A10B7C75}" type="datetimeFigureOut">
              <a:rPr lang="en-US" smtClean="0"/>
              <a:t>7/7/20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1F95C-46BA-3341-B8F1-ACB4F764A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7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1584744"/>
            <a:ext cx="4857750" cy="37772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1584744"/>
            <a:ext cx="4857750" cy="37772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1DD2-6162-154A-80C9-4A31A10B7C75}" type="datetimeFigureOut">
              <a:rPr lang="en-US" smtClean="0"/>
              <a:t>7/7/20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1F95C-46BA-3341-B8F1-ACB4F764A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37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316949"/>
            <a:ext cx="9858375" cy="11506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2" y="1459343"/>
            <a:ext cx="4835425" cy="715201"/>
          </a:xfrm>
        </p:spPr>
        <p:txBody>
          <a:bodyPr anchor="b"/>
          <a:lstStyle>
            <a:lvl1pPr marL="0" indent="0">
              <a:buNone/>
              <a:defRPr sz="2083" b="1"/>
            </a:lvl1pPr>
            <a:lvl2pPr marL="396895" indent="0">
              <a:buNone/>
              <a:defRPr sz="1736" b="1"/>
            </a:lvl2pPr>
            <a:lvl3pPr marL="793791" indent="0">
              <a:buNone/>
              <a:defRPr sz="1563" b="1"/>
            </a:lvl3pPr>
            <a:lvl4pPr marL="1190686" indent="0">
              <a:buNone/>
              <a:defRPr sz="1389" b="1"/>
            </a:lvl4pPr>
            <a:lvl5pPr marL="1587581" indent="0">
              <a:buNone/>
              <a:defRPr sz="1389" b="1"/>
            </a:lvl5pPr>
            <a:lvl6pPr marL="1984477" indent="0">
              <a:buNone/>
              <a:defRPr sz="1389" b="1"/>
            </a:lvl6pPr>
            <a:lvl7pPr marL="2381372" indent="0">
              <a:buNone/>
              <a:defRPr sz="1389" b="1"/>
            </a:lvl7pPr>
            <a:lvl8pPr marL="2778267" indent="0">
              <a:buNone/>
              <a:defRPr sz="1389" b="1"/>
            </a:lvl8pPr>
            <a:lvl9pPr marL="3175163" indent="0">
              <a:buNone/>
              <a:defRPr sz="13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2" y="2174544"/>
            <a:ext cx="4835425" cy="3198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7" y="1459343"/>
            <a:ext cx="4859239" cy="715201"/>
          </a:xfrm>
        </p:spPr>
        <p:txBody>
          <a:bodyPr anchor="b"/>
          <a:lstStyle>
            <a:lvl1pPr marL="0" indent="0">
              <a:buNone/>
              <a:defRPr sz="2083" b="1"/>
            </a:lvl1pPr>
            <a:lvl2pPr marL="396895" indent="0">
              <a:buNone/>
              <a:defRPr sz="1736" b="1"/>
            </a:lvl2pPr>
            <a:lvl3pPr marL="793791" indent="0">
              <a:buNone/>
              <a:defRPr sz="1563" b="1"/>
            </a:lvl3pPr>
            <a:lvl4pPr marL="1190686" indent="0">
              <a:buNone/>
              <a:defRPr sz="1389" b="1"/>
            </a:lvl4pPr>
            <a:lvl5pPr marL="1587581" indent="0">
              <a:buNone/>
              <a:defRPr sz="1389" b="1"/>
            </a:lvl5pPr>
            <a:lvl6pPr marL="1984477" indent="0">
              <a:buNone/>
              <a:defRPr sz="1389" b="1"/>
            </a:lvl6pPr>
            <a:lvl7pPr marL="2381372" indent="0">
              <a:buNone/>
              <a:defRPr sz="1389" b="1"/>
            </a:lvl7pPr>
            <a:lvl8pPr marL="2778267" indent="0">
              <a:buNone/>
              <a:defRPr sz="1389" b="1"/>
            </a:lvl8pPr>
            <a:lvl9pPr marL="3175163" indent="0">
              <a:buNone/>
              <a:defRPr sz="13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7" y="2174544"/>
            <a:ext cx="4859239" cy="3198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1DD2-6162-154A-80C9-4A31A10B7C75}" type="datetimeFigureOut">
              <a:rPr lang="en-US" smtClean="0"/>
              <a:t>7/7/20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1F95C-46BA-3341-B8F1-ACB4F764A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96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1DD2-6162-154A-80C9-4A31A10B7C75}" type="datetimeFigureOut">
              <a:rPr lang="en-US" smtClean="0"/>
              <a:t>7/7/20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1F95C-46BA-3341-B8F1-ACB4F764A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72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1DD2-6162-154A-80C9-4A31A10B7C75}" type="datetimeFigureOut">
              <a:rPr lang="en-US" smtClean="0"/>
              <a:t>7/7/20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1F95C-46BA-3341-B8F1-ACB4F764A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506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396875"/>
            <a:ext cx="3686472" cy="1389063"/>
          </a:xfrm>
        </p:spPr>
        <p:txBody>
          <a:bodyPr anchor="b"/>
          <a:lstStyle>
            <a:lvl1pPr>
              <a:defRPr sz="27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857140"/>
            <a:ext cx="5786438" cy="4230577"/>
          </a:xfrm>
        </p:spPr>
        <p:txBody>
          <a:bodyPr/>
          <a:lstStyle>
            <a:lvl1pPr>
              <a:defRPr sz="2778"/>
            </a:lvl1pPr>
            <a:lvl2pPr>
              <a:defRPr sz="2431"/>
            </a:lvl2pPr>
            <a:lvl3pPr>
              <a:defRPr sz="2083"/>
            </a:lvl3pPr>
            <a:lvl4pPr>
              <a:defRPr sz="1736"/>
            </a:lvl4pPr>
            <a:lvl5pPr>
              <a:defRPr sz="1736"/>
            </a:lvl5pPr>
            <a:lvl6pPr>
              <a:defRPr sz="1736"/>
            </a:lvl6pPr>
            <a:lvl7pPr>
              <a:defRPr sz="1736"/>
            </a:lvl7pPr>
            <a:lvl8pPr>
              <a:defRPr sz="1736"/>
            </a:lvl8pPr>
            <a:lvl9pPr>
              <a:defRPr sz="17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785938"/>
            <a:ext cx="3686472" cy="3308670"/>
          </a:xfrm>
        </p:spPr>
        <p:txBody>
          <a:bodyPr/>
          <a:lstStyle>
            <a:lvl1pPr marL="0" indent="0">
              <a:buNone/>
              <a:defRPr sz="1389"/>
            </a:lvl1pPr>
            <a:lvl2pPr marL="396895" indent="0">
              <a:buNone/>
              <a:defRPr sz="1215"/>
            </a:lvl2pPr>
            <a:lvl3pPr marL="793791" indent="0">
              <a:buNone/>
              <a:defRPr sz="1042"/>
            </a:lvl3pPr>
            <a:lvl4pPr marL="1190686" indent="0">
              <a:buNone/>
              <a:defRPr sz="868"/>
            </a:lvl4pPr>
            <a:lvl5pPr marL="1587581" indent="0">
              <a:buNone/>
              <a:defRPr sz="868"/>
            </a:lvl5pPr>
            <a:lvl6pPr marL="1984477" indent="0">
              <a:buNone/>
              <a:defRPr sz="868"/>
            </a:lvl6pPr>
            <a:lvl7pPr marL="2381372" indent="0">
              <a:buNone/>
              <a:defRPr sz="868"/>
            </a:lvl7pPr>
            <a:lvl8pPr marL="2778267" indent="0">
              <a:buNone/>
              <a:defRPr sz="868"/>
            </a:lvl8pPr>
            <a:lvl9pPr marL="3175163" indent="0">
              <a:buNone/>
              <a:defRPr sz="86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1DD2-6162-154A-80C9-4A31A10B7C75}" type="datetimeFigureOut">
              <a:rPr lang="en-US" smtClean="0"/>
              <a:t>7/7/20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1F95C-46BA-3341-B8F1-ACB4F764A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728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396875"/>
            <a:ext cx="3686472" cy="1389063"/>
          </a:xfrm>
        </p:spPr>
        <p:txBody>
          <a:bodyPr anchor="b"/>
          <a:lstStyle>
            <a:lvl1pPr>
              <a:defRPr sz="27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857140"/>
            <a:ext cx="5786438" cy="4230577"/>
          </a:xfrm>
        </p:spPr>
        <p:txBody>
          <a:bodyPr anchor="t"/>
          <a:lstStyle>
            <a:lvl1pPr marL="0" indent="0">
              <a:buNone/>
              <a:defRPr sz="2778"/>
            </a:lvl1pPr>
            <a:lvl2pPr marL="396895" indent="0">
              <a:buNone/>
              <a:defRPr sz="2431"/>
            </a:lvl2pPr>
            <a:lvl3pPr marL="793791" indent="0">
              <a:buNone/>
              <a:defRPr sz="2083"/>
            </a:lvl3pPr>
            <a:lvl4pPr marL="1190686" indent="0">
              <a:buNone/>
              <a:defRPr sz="1736"/>
            </a:lvl4pPr>
            <a:lvl5pPr marL="1587581" indent="0">
              <a:buNone/>
              <a:defRPr sz="1736"/>
            </a:lvl5pPr>
            <a:lvl6pPr marL="1984477" indent="0">
              <a:buNone/>
              <a:defRPr sz="1736"/>
            </a:lvl6pPr>
            <a:lvl7pPr marL="2381372" indent="0">
              <a:buNone/>
              <a:defRPr sz="1736"/>
            </a:lvl7pPr>
            <a:lvl8pPr marL="2778267" indent="0">
              <a:buNone/>
              <a:defRPr sz="1736"/>
            </a:lvl8pPr>
            <a:lvl9pPr marL="3175163" indent="0">
              <a:buNone/>
              <a:defRPr sz="173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785938"/>
            <a:ext cx="3686472" cy="3308670"/>
          </a:xfrm>
        </p:spPr>
        <p:txBody>
          <a:bodyPr/>
          <a:lstStyle>
            <a:lvl1pPr marL="0" indent="0">
              <a:buNone/>
              <a:defRPr sz="1389"/>
            </a:lvl1pPr>
            <a:lvl2pPr marL="396895" indent="0">
              <a:buNone/>
              <a:defRPr sz="1215"/>
            </a:lvl2pPr>
            <a:lvl3pPr marL="793791" indent="0">
              <a:buNone/>
              <a:defRPr sz="1042"/>
            </a:lvl3pPr>
            <a:lvl4pPr marL="1190686" indent="0">
              <a:buNone/>
              <a:defRPr sz="868"/>
            </a:lvl4pPr>
            <a:lvl5pPr marL="1587581" indent="0">
              <a:buNone/>
              <a:defRPr sz="868"/>
            </a:lvl5pPr>
            <a:lvl6pPr marL="1984477" indent="0">
              <a:buNone/>
              <a:defRPr sz="868"/>
            </a:lvl6pPr>
            <a:lvl7pPr marL="2381372" indent="0">
              <a:buNone/>
              <a:defRPr sz="868"/>
            </a:lvl7pPr>
            <a:lvl8pPr marL="2778267" indent="0">
              <a:buNone/>
              <a:defRPr sz="868"/>
            </a:lvl8pPr>
            <a:lvl9pPr marL="3175163" indent="0">
              <a:buNone/>
              <a:defRPr sz="86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1DD2-6162-154A-80C9-4A31A10B7C75}" type="datetimeFigureOut">
              <a:rPr lang="en-US" smtClean="0"/>
              <a:t>7/7/20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1F95C-46BA-3341-B8F1-ACB4F764A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5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316949"/>
            <a:ext cx="9858375" cy="1150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1584744"/>
            <a:ext cx="9858375" cy="3777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5517665"/>
            <a:ext cx="2571750" cy="3169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A1DD2-6162-154A-80C9-4A31A10B7C75}" type="datetimeFigureOut">
              <a:rPr lang="en-US" smtClean="0"/>
              <a:t>7/7/20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5517665"/>
            <a:ext cx="3857625" cy="3169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5517665"/>
            <a:ext cx="2571750" cy="3169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1F95C-46BA-3341-B8F1-ACB4F764A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75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93791" rtl="0" eaLnBrk="1" latinLnBrk="0" hangingPunct="1">
        <a:lnSpc>
          <a:spcPct val="90000"/>
        </a:lnSpc>
        <a:spcBef>
          <a:spcPct val="0"/>
        </a:spcBef>
        <a:buNone/>
        <a:defRPr sz="38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8448" indent="-198448" algn="l" defTabSz="793791" rtl="0" eaLnBrk="1" latinLnBrk="0" hangingPunct="1">
        <a:lnSpc>
          <a:spcPct val="90000"/>
        </a:lnSpc>
        <a:spcBef>
          <a:spcPts val="868"/>
        </a:spcBef>
        <a:buFont typeface="Arial" panose="020B0604020202020204" pitchFamily="34" charset="0"/>
        <a:buChar char="•"/>
        <a:defRPr sz="2431" kern="1200">
          <a:solidFill>
            <a:schemeClr val="tx1"/>
          </a:solidFill>
          <a:latin typeface="+mn-lt"/>
          <a:ea typeface="+mn-ea"/>
          <a:cs typeface="+mn-cs"/>
        </a:defRPr>
      </a:lvl1pPr>
      <a:lvl2pPr marL="595343" indent="-198448" algn="l" defTabSz="793791" rtl="0" eaLnBrk="1" latinLnBrk="0" hangingPunct="1">
        <a:lnSpc>
          <a:spcPct val="90000"/>
        </a:lnSpc>
        <a:spcBef>
          <a:spcPts val="434"/>
        </a:spcBef>
        <a:buFont typeface="Arial" panose="020B0604020202020204" pitchFamily="34" charset="0"/>
        <a:buChar char="•"/>
        <a:defRPr sz="2083" kern="1200">
          <a:solidFill>
            <a:schemeClr val="tx1"/>
          </a:solidFill>
          <a:latin typeface="+mn-lt"/>
          <a:ea typeface="+mn-ea"/>
          <a:cs typeface="+mn-cs"/>
        </a:defRPr>
      </a:lvl2pPr>
      <a:lvl3pPr marL="992238" indent="-198448" algn="l" defTabSz="793791" rtl="0" eaLnBrk="1" latinLnBrk="0" hangingPunct="1">
        <a:lnSpc>
          <a:spcPct val="90000"/>
        </a:lnSpc>
        <a:spcBef>
          <a:spcPts val="434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3pPr>
      <a:lvl4pPr marL="1389134" indent="-198448" algn="l" defTabSz="793791" rtl="0" eaLnBrk="1" latinLnBrk="0" hangingPunct="1">
        <a:lnSpc>
          <a:spcPct val="90000"/>
        </a:lnSpc>
        <a:spcBef>
          <a:spcPts val="434"/>
        </a:spcBef>
        <a:buFont typeface="Arial" panose="020B0604020202020204" pitchFamily="34" charset="0"/>
        <a:buChar char="•"/>
        <a:defRPr sz="1563" kern="1200">
          <a:solidFill>
            <a:schemeClr val="tx1"/>
          </a:solidFill>
          <a:latin typeface="+mn-lt"/>
          <a:ea typeface="+mn-ea"/>
          <a:cs typeface="+mn-cs"/>
        </a:defRPr>
      </a:lvl4pPr>
      <a:lvl5pPr marL="1786029" indent="-198448" algn="l" defTabSz="793791" rtl="0" eaLnBrk="1" latinLnBrk="0" hangingPunct="1">
        <a:lnSpc>
          <a:spcPct val="90000"/>
        </a:lnSpc>
        <a:spcBef>
          <a:spcPts val="434"/>
        </a:spcBef>
        <a:buFont typeface="Arial" panose="020B0604020202020204" pitchFamily="34" charset="0"/>
        <a:buChar char="•"/>
        <a:defRPr sz="1563" kern="1200">
          <a:solidFill>
            <a:schemeClr val="tx1"/>
          </a:solidFill>
          <a:latin typeface="+mn-lt"/>
          <a:ea typeface="+mn-ea"/>
          <a:cs typeface="+mn-cs"/>
        </a:defRPr>
      </a:lvl5pPr>
      <a:lvl6pPr marL="2182924" indent="-198448" algn="l" defTabSz="793791" rtl="0" eaLnBrk="1" latinLnBrk="0" hangingPunct="1">
        <a:lnSpc>
          <a:spcPct val="90000"/>
        </a:lnSpc>
        <a:spcBef>
          <a:spcPts val="434"/>
        </a:spcBef>
        <a:buFont typeface="Arial" panose="020B0604020202020204" pitchFamily="34" charset="0"/>
        <a:buChar char="•"/>
        <a:defRPr sz="1563" kern="1200">
          <a:solidFill>
            <a:schemeClr val="tx1"/>
          </a:solidFill>
          <a:latin typeface="+mn-lt"/>
          <a:ea typeface="+mn-ea"/>
          <a:cs typeface="+mn-cs"/>
        </a:defRPr>
      </a:lvl6pPr>
      <a:lvl7pPr marL="2579820" indent="-198448" algn="l" defTabSz="793791" rtl="0" eaLnBrk="1" latinLnBrk="0" hangingPunct="1">
        <a:lnSpc>
          <a:spcPct val="90000"/>
        </a:lnSpc>
        <a:spcBef>
          <a:spcPts val="434"/>
        </a:spcBef>
        <a:buFont typeface="Arial" panose="020B0604020202020204" pitchFamily="34" charset="0"/>
        <a:buChar char="•"/>
        <a:defRPr sz="1563" kern="1200">
          <a:solidFill>
            <a:schemeClr val="tx1"/>
          </a:solidFill>
          <a:latin typeface="+mn-lt"/>
          <a:ea typeface="+mn-ea"/>
          <a:cs typeface="+mn-cs"/>
        </a:defRPr>
      </a:lvl7pPr>
      <a:lvl8pPr marL="2976715" indent="-198448" algn="l" defTabSz="793791" rtl="0" eaLnBrk="1" latinLnBrk="0" hangingPunct="1">
        <a:lnSpc>
          <a:spcPct val="90000"/>
        </a:lnSpc>
        <a:spcBef>
          <a:spcPts val="434"/>
        </a:spcBef>
        <a:buFont typeface="Arial" panose="020B0604020202020204" pitchFamily="34" charset="0"/>
        <a:buChar char="•"/>
        <a:defRPr sz="1563" kern="1200">
          <a:solidFill>
            <a:schemeClr val="tx1"/>
          </a:solidFill>
          <a:latin typeface="+mn-lt"/>
          <a:ea typeface="+mn-ea"/>
          <a:cs typeface="+mn-cs"/>
        </a:defRPr>
      </a:lvl8pPr>
      <a:lvl9pPr marL="3373610" indent="-198448" algn="l" defTabSz="793791" rtl="0" eaLnBrk="1" latinLnBrk="0" hangingPunct="1">
        <a:lnSpc>
          <a:spcPct val="90000"/>
        </a:lnSpc>
        <a:spcBef>
          <a:spcPts val="434"/>
        </a:spcBef>
        <a:buFont typeface="Arial" panose="020B0604020202020204" pitchFamily="34" charset="0"/>
        <a:buChar char="•"/>
        <a:defRPr sz="15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379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1pPr>
      <a:lvl2pPr marL="396895" algn="l" defTabSz="79379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2pPr>
      <a:lvl3pPr marL="793791" algn="l" defTabSz="79379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3pPr>
      <a:lvl4pPr marL="1190686" algn="l" defTabSz="79379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4pPr>
      <a:lvl5pPr marL="1587581" algn="l" defTabSz="79379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5pPr>
      <a:lvl6pPr marL="1984477" algn="l" defTabSz="79379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6pPr>
      <a:lvl7pPr marL="2381372" algn="l" defTabSz="79379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7pPr>
      <a:lvl8pPr marL="2778267" algn="l" defTabSz="79379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8pPr>
      <a:lvl9pPr marL="3175163" algn="l" defTabSz="793791" rtl="0" eaLnBrk="1" latinLnBrk="0" hangingPunct="1">
        <a:defRPr sz="15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C41F35D-42FA-7947-9F3E-0F98B709CC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430000" cy="59531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79AFA06-827B-9A40-9332-42BBCD633B2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379000" y="0"/>
            <a:ext cx="4045072" cy="5953125"/>
          </a:xfrm>
          <a:prstGeom prst="rect">
            <a:avLst/>
          </a:prstGeom>
        </p:spPr>
      </p:pic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08A0E9EB-B745-794C-9FD9-E79F6F881A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5165" y="2098654"/>
            <a:ext cx="1755815" cy="175581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4AC8CAF-E3B7-9645-808E-1C43D27FE0EC}"/>
              </a:ext>
            </a:extLst>
          </p:cNvPr>
          <p:cNvSpPr txBox="1"/>
          <p:nvPr/>
        </p:nvSpPr>
        <p:spPr>
          <a:xfrm>
            <a:off x="318052" y="596348"/>
            <a:ext cx="6758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Century Gothic" panose="020B0502020202020204" pitchFamily="34" charset="0"/>
              </a:rPr>
              <a:t>“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A4D27C9-5188-7B49-82D6-3BC4C2935B02}"/>
              </a:ext>
            </a:extLst>
          </p:cNvPr>
          <p:cNvSpPr/>
          <p:nvPr/>
        </p:nvSpPr>
        <p:spPr>
          <a:xfrm>
            <a:off x="6107047" y="3729447"/>
            <a:ext cx="55335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latin typeface="Century Gothic" panose="020B0502020202020204" pitchFamily="34" charset="0"/>
              </a:rPr>
              <a:t>”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28F56EC-6367-EF41-BBDB-D758AFECC416}"/>
              </a:ext>
            </a:extLst>
          </p:cNvPr>
          <p:cNvSpPr txBox="1"/>
          <p:nvPr/>
        </p:nvSpPr>
        <p:spPr>
          <a:xfrm>
            <a:off x="879676" y="1104179"/>
            <a:ext cx="51854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>
                <a:solidFill>
                  <a:schemeClr val="bg1"/>
                </a:solidFill>
                <a:latin typeface="Century Gothic" panose="020B0502020202020204" pitchFamily="34" charset="0"/>
              </a:rPr>
              <a:t>This is sample text that should be replaced.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6A962CD-225A-D449-AAFA-BAABFF42D009}"/>
              </a:ext>
            </a:extLst>
          </p:cNvPr>
          <p:cNvSpPr txBox="1"/>
          <p:nvPr/>
        </p:nvSpPr>
        <p:spPr>
          <a:xfrm>
            <a:off x="1909823" y="4387281"/>
            <a:ext cx="4191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– Quote Attribution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D2CC3A-B0F6-A24D-ABF7-45F256DEF4F7}"/>
              </a:ext>
            </a:extLst>
          </p:cNvPr>
          <p:cNvSpPr txBox="1"/>
          <p:nvPr/>
        </p:nvSpPr>
        <p:spPr>
          <a:xfrm>
            <a:off x="2106593" y="4745110"/>
            <a:ext cx="3958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Organization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F5F813F-F84B-F14B-B126-E7DCAE2A56E0}"/>
              </a:ext>
            </a:extLst>
          </p:cNvPr>
          <p:cNvSpPr txBox="1"/>
          <p:nvPr/>
        </p:nvSpPr>
        <p:spPr>
          <a:xfrm>
            <a:off x="104173" y="5428527"/>
            <a:ext cx="2303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  <a:latin typeface="Century Gothic" panose="020B0502020202020204" pitchFamily="34" charset="0"/>
              </a:rPr>
              <a:t>#</a:t>
            </a:r>
            <a:r>
              <a:rPr lang="en-US" dirty="0" err="1">
                <a:highlight>
                  <a:srgbClr val="FFFF00"/>
                </a:highlight>
                <a:latin typeface="Century Gothic" panose="020B0502020202020204" pitchFamily="34" charset="0"/>
              </a:rPr>
              <a:t>TaxCABillionaires</a:t>
            </a:r>
            <a:endParaRPr lang="en-US" dirty="0">
              <a:highlight>
                <a:srgbClr val="FFFF00"/>
              </a:highlight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320EE9C-F85C-054B-99F5-B4FB099FB838}"/>
              </a:ext>
            </a:extLst>
          </p:cNvPr>
          <p:cNvSpPr txBox="1"/>
          <p:nvPr/>
        </p:nvSpPr>
        <p:spPr>
          <a:xfrm>
            <a:off x="4005471" y="5478202"/>
            <a:ext cx="3298785" cy="405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A347337-0B57-244B-B8F7-02985C04D98D}"/>
              </a:ext>
            </a:extLst>
          </p:cNvPr>
          <p:cNvSpPr txBox="1"/>
          <p:nvPr/>
        </p:nvSpPr>
        <p:spPr>
          <a:xfrm>
            <a:off x="5069710" y="5428527"/>
            <a:ext cx="2303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highlight>
                  <a:srgbClr val="FFFF00"/>
                </a:highlight>
                <a:latin typeface="Century Gothic" panose="020B0502020202020204" pitchFamily="34" charset="0"/>
              </a:rPr>
              <a:t>#</a:t>
            </a:r>
            <a:r>
              <a:rPr lang="en-US" dirty="0" err="1">
                <a:highlight>
                  <a:srgbClr val="FFFF00"/>
                </a:highlight>
                <a:latin typeface="Century Gothic" panose="020B0502020202020204" pitchFamily="34" charset="0"/>
              </a:rPr>
              <a:t>CommitToEquity</a:t>
            </a:r>
            <a:endParaRPr lang="en-US" dirty="0">
              <a:highlight>
                <a:srgbClr val="FFFF00"/>
              </a:highligh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373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19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Allison</dc:creator>
  <cp:lastModifiedBy>Paul Allison</cp:lastModifiedBy>
  <cp:revision>2</cp:revision>
  <dcterms:created xsi:type="dcterms:W3CDTF">2020-07-07T20:40:49Z</dcterms:created>
  <dcterms:modified xsi:type="dcterms:W3CDTF">2020-07-07T21:00:45Z</dcterms:modified>
</cp:coreProperties>
</file>